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7" r:id="rId6"/>
    <p:sldId id="269" r:id="rId7"/>
    <p:sldId id="261" r:id="rId8"/>
    <p:sldId id="262" r:id="rId9"/>
    <p:sldId id="268" r:id="rId10"/>
    <p:sldId id="270" r:id="rId11"/>
    <p:sldId id="271" r:id="rId12"/>
    <p:sldId id="263" r:id="rId13"/>
    <p:sldId id="272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8CCE-E620-4F3C-9B28-D9B9FA02FFA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613D8-45AC-45DE-8D29-E98F102ED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D4DBE-F22A-58D0-A256-750D4CD2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28617"/>
            <a:ext cx="5408613" cy="3028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Kalamazoo Route Planner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FBFF-5192-8EA1-95CE-3DE1FBE53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F496F"/>
                </a:solidFill>
              </a:rPr>
              <a:t>Client: Dustin Black</a:t>
            </a:r>
          </a:p>
          <a:p>
            <a:r>
              <a:rPr lang="en-US">
                <a:solidFill>
                  <a:srgbClr val="0F496F"/>
                </a:solidFill>
              </a:rPr>
              <a:t>Members: </a:t>
            </a:r>
            <a:r>
              <a:rPr lang="en-US">
                <a:solidFill>
                  <a:srgbClr val="0F496F"/>
                </a:solidFill>
                <a:effectLst/>
                <a:latin typeface="+mj-lt"/>
                <a:ea typeface="DengXian" panose="02010600030101010101" pitchFamily="2" charset="-122"/>
              </a:rPr>
              <a:t>Austin Miller, Bjarne Wilken, Christian Fuentes, Matthew Phillips, Mike Henke</a:t>
            </a:r>
            <a:endParaRPr lang="en-US">
              <a:solidFill>
                <a:srgbClr val="0F496F"/>
              </a:solidFill>
              <a:latin typeface="+mj-lt"/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7957A6E-2603-D71F-6753-106D693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2" y="1940638"/>
            <a:ext cx="3997242" cy="2668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D67C5-50D5-7A04-F11B-D6E49819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8379" y="774700"/>
            <a:ext cx="4225139" cy="5308600"/>
          </a:xfrm>
        </p:spPr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Capabilities Requirements: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will run on chrome, </a:t>
            </a:r>
            <a:r>
              <a:rPr lang="en-US" sz="20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safari. 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run on Apple and Android devices by having a responsive web page based on display size.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shall use less than 10GB of space.</a:t>
            </a:r>
          </a:p>
          <a:p>
            <a:pPr lvl="1">
              <a:buClr>
                <a:prstClr val="white"/>
              </a:buClr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B9D6-C940-1939-00E2-58E942AF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4" y="774700"/>
            <a:ext cx="596961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81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CBEB-1DFB-2F05-C435-EAE63B49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2" y="1530434"/>
            <a:ext cx="4831371" cy="4021636"/>
          </a:xfrm>
        </p:spPr>
        <p:txBody>
          <a:bodyPr>
            <a:normAutofit/>
          </a:bodyPr>
          <a:lstStyle/>
          <a:p>
            <a:pPr marL="342900" marR="0" lvl="0" indent="-3429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Software Interface Requirements: 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connects to the Overpass API and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pulls data from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OpenStreetMap (OSM).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custom database shall be created and maintained in MySQL.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user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 able to export a GPX/CSV file that can be used as input into other mobile GPS apps.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picture containing text, toy, LEGO&#10;&#10;Description automatically generated">
            <a:extLst>
              <a:ext uri="{FF2B5EF4-FFF2-40B4-BE49-F238E27FC236}">
                <a16:creationId xmlns:a16="http://schemas.microsoft.com/office/drawing/2014/main" id="{D7FE9262-94C5-4C26-DEB9-632FD721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96" y="1530434"/>
            <a:ext cx="5348226" cy="402163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112570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1D6766-59C8-C387-E2A3-6986CD7FB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5232" y="1054177"/>
            <a:ext cx="5433132" cy="47496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B9C4-268D-020D-5569-39FA5E1DD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512684"/>
            <a:ext cx="5864548" cy="6045693"/>
          </a:xfrm>
        </p:spPr>
        <p:txBody>
          <a:bodyPr>
            <a:no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Security Requirements: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tab  open</a:t>
            </a:r>
            <a:r>
              <a:rPr lang="en-US" sz="18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a web page asking for a security phrase in a text box that needs to be entered by </a:t>
            </a:r>
            <a:r>
              <a:rPr lang="en-US" sz="18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dministrators. 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passphrase shall be encrypted with sha-256 and salt for extra encryption.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itself will also have a username and password interface that runs a user interface for administrators to make changes to the database directly.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web page is using https security protocols to protect the user's information and location.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260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FF3D-6EFF-48CD-32C6-1B6E05929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089" y="1129683"/>
            <a:ext cx="4937655" cy="4598634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Installation and Maintenance Requirements: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is installed on a server that will require routine maintenance and bug fixing.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 updated periodically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by 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link on web page. 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There is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python script to interface with the database to change anything in the database.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9E060-B0FA-CE8C-9604-C51E6F931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939161" y="797325"/>
            <a:ext cx="5752730" cy="5263350"/>
          </a:xfrm>
        </p:spPr>
      </p:pic>
    </p:spTree>
    <p:extLst>
      <p:ext uri="{BB962C8B-B14F-4D97-AF65-F5344CB8AC3E}">
        <p14:creationId xmlns:p14="http://schemas.microsoft.com/office/powerpoint/2010/main" val="35564561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773F2-14AA-7BF0-0A02-A4B04C85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706" b="12024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B2A47-A9E0-FEBD-B570-421BB940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Current Plans</a:t>
            </a:r>
          </a:p>
        </p:txBody>
      </p:sp>
    </p:spTree>
    <p:extLst>
      <p:ext uri="{BB962C8B-B14F-4D97-AF65-F5344CB8AC3E}">
        <p14:creationId xmlns:p14="http://schemas.microsoft.com/office/powerpoint/2010/main" val="9853798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0F95-8827-6FFA-DD9C-38D4B75F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729" y="321727"/>
            <a:ext cx="7670496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In the production line now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AAD51A-05F5-524B-776B-12CAA884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76" r="31559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EA0F3-4422-0B8F-A910-69A83E09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0043" y="2047848"/>
            <a:ext cx="7670496" cy="298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Working on the routing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Currently working on the UI-design for the website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Fleshing out the security for the webpage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Figuring out which algorithm to use for routing the roads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Keeping track of all bugs when working on the code, so we know what to fix </a:t>
            </a:r>
            <a:endParaRPr lang="en-US" dirty="0"/>
          </a:p>
          <a:p>
            <a:pPr marL="285750" indent="-285750"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482998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fferent coloured question marks">
            <a:extLst>
              <a:ext uri="{FF2B5EF4-FFF2-40B4-BE49-F238E27FC236}">
                <a16:creationId xmlns:a16="http://schemas.microsoft.com/office/drawing/2014/main" id="{1A3B229B-4B44-57F2-53AF-723B6AF5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E80E5-39C1-2AB9-0822-2A6523F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51" y="685800"/>
            <a:ext cx="10051785" cy="2599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6213E53-B643-795C-8186-9AE05560D774}"/>
              </a:ext>
            </a:extLst>
          </p:cNvPr>
          <p:cNvSpPr txBox="1">
            <a:spLocks/>
          </p:cNvSpPr>
          <p:nvPr/>
        </p:nvSpPr>
        <p:spPr>
          <a:xfrm>
            <a:off x="803550" y="3683002"/>
            <a:ext cx="10469287" cy="271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cap="none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268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5419D18-8DEC-FD9B-B733-B6A4C333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428" r="1016" b="-1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88914-93C8-38A5-BCCB-F3FE9B05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29" y="2580711"/>
            <a:ext cx="8534400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13715623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410C0-3E57-A0F0-9326-7DD8C790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8" y="685800"/>
            <a:ext cx="75438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Route planner website for Kalamazoo and portage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208E-210F-9EDB-C494-1E66AC6C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216" y="2600171"/>
            <a:ext cx="7661132" cy="3435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Our Client, Dustin Black, has asked our group is currently making a checkbox system for a custom route planner website for the people of Kalamazoo and Portage for getting to a location by either: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Bicycle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Bus</a:t>
            </a: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426330-F8D1-C047-6967-B8E3D907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7" r="41068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63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CB250D-B2CE-D343-53A1-549D039B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03"/>
          <a:stretch/>
        </p:blipFill>
        <p:spPr>
          <a:xfrm>
            <a:off x="684213" y="1773050"/>
            <a:ext cx="5943600" cy="29271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2CE25-EB4B-D635-EE77-114EA95D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685800"/>
            <a:ext cx="4084341" cy="5308599"/>
          </a:xfrm>
        </p:spPr>
        <p:txBody>
          <a:bodyPr/>
          <a:lstStyle/>
          <a:p>
            <a:r>
              <a:rPr lang="en-US" sz="1800" dirty="0"/>
              <a:t>The group is currently making to make a check box system so that the user can select areas by the following: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Bus Stops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Bicycle Racks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Bars and Restaurants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Restrooms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Drinking fountains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Bike repair shops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Stores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Cafes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Book stores and public libraries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255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EB7B7-2530-C079-DBE6-C838AE1D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40"/>
          <a:stretch/>
        </p:blipFill>
        <p:spPr>
          <a:xfrm>
            <a:off x="5076825" y="685800"/>
            <a:ext cx="6430963" cy="530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5DB5-4351-3DD0-5EA8-693B633CD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4058704" cy="5308600"/>
          </a:xfrm>
        </p:spPr>
        <p:txBody>
          <a:bodyPr>
            <a:normAutofit/>
          </a:bodyPr>
          <a:lstStyle/>
          <a:p>
            <a:r>
              <a:rPr lang="en-US" sz="2000" dirty="0"/>
              <a:t>We are also using radio buttons for the ways a user wants to get to their location, from the following: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 and bus or biking and  bus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14317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5207AF-71A5-7D9B-8181-369994EB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7155" y="1055451"/>
            <a:ext cx="5770562" cy="474709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531EAD-6BB7-773F-841E-84420E3D7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7547" y="1055451"/>
            <a:ext cx="4600240" cy="47470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user also can select the road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preferences, if there are preferable roads the user  wants to travel on with a slider. The slider options include: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Biking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Sidewalk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 Avoidance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52961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1E4758E9-09FF-034C-68DA-841F5D2CF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2328" b="1928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693D9-5C16-289A-086A-D023655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16180113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F2DE8-5C7A-DC4C-1517-1E1A192A9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056443"/>
            <a:ext cx="10412874" cy="4483223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Functional Requirements: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plans a route for cycle/transit based on 2 nodes the user will enter on a map, and then display the route to the user via a line along the roads form the nodes and displays directions to the user.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It’ll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different data structures to store the necessary data collected from the user and stores the data retrieved from an open-source database.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has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pathfinding algorithm to compute either the shortest or most time efficient route and will consider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input such as travel methods.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11482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B1A51-DEF5-ACDA-B6DF-154282AC9091}"/>
              </a:ext>
            </a:extLst>
          </p:cNvPr>
          <p:cNvSpPr txBox="1"/>
          <p:nvPr/>
        </p:nvSpPr>
        <p:spPr>
          <a:xfrm>
            <a:off x="5427215" y="752882"/>
            <a:ext cx="6060490" cy="356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User Interface Requirements: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The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display a map of Kalamazoo and Portage, and the user can interact with the map.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has a navigation bar and contains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button to display transportation types, sliders to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determine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favorability for types of roads, and a reset, about, and update buttons. 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UI allows the user to turn on/off layers, a button to export the directions to a CSV/GPX, and 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 to display about the page.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B4ED0-8226-526B-0BE5-96FBC05B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7" y="428016"/>
            <a:ext cx="4501475" cy="60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93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562</TotalTime>
  <Words>673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</vt:lpstr>
      <vt:lpstr>Wingdings 3</vt:lpstr>
      <vt:lpstr>Slice</vt:lpstr>
      <vt:lpstr>The Kalamazoo Route Planner Project</vt:lpstr>
      <vt:lpstr>About the Project</vt:lpstr>
      <vt:lpstr>Route planner website for Kalamazoo and portage</vt:lpstr>
      <vt:lpstr>PowerPoint Presentation</vt:lpstr>
      <vt:lpstr>PowerPoint Presentation</vt:lpstr>
      <vt:lpstr>PowerPoint Presentation</vt:lpstr>
      <vt:lpstr>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Plans</vt:lpstr>
      <vt:lpstr>In the production line now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Kalamazoo Route Planner Project</dc:title>
  <dc:creator>AUSTIN Miller</dc:creator>
  <cp:lastModifiedBy>AUSTIN Miller</cp:lastModifiedBy>
  <cp:revision>32</cp:revision>
  <dcterms:created xsi:type="dcterms:W3CDTF">2023-02-02T01:22:58Z</dcterms:created>
  <dcterms:modified xsi:type="dcterms:W3CDTF">2023-03-28T15:51:39Z</dcterms:modified>
</cp:coreProperties>
</file>